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03" r:id="rId2"/>
    <p:sldId id="304" r:id="rId3"/>
    <p:sldId id="30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296" r:id="rId13"/>
    <p:sldId id="298" r:id="rId14"/>
    <p:sldId id="299" r:id="rId15"/>
    <p:sldId id="300" r:id="rId16"/>
    <p:sldId id="301" r:id="rId17"/>
    <p:sldId id="297" r:id="rId18"/>
    <p:sldId id="302" r:id="rId19"/>
    <p:sldId id="321" r:id="rId20"/>
    <p:sldId id="295" r:id="rId21"/>
    <p:sldId id="294" r:id="rId22"/>
    <p:sldId id="318" r:id="rId23"/>
    <p:sldId id="322" r:id="rId24"/>
    <p:sldId id="323" r:id="rId25"/>
    <p:sldId id="324" r:id="rId26"/>
    <p:sldId id="256" r:id="rId27"/>
    <p:sldId id="258" r:id="rId28"/>
    <p:sldId id="259" r:id="rId29"/>
    <p:sldId id="260" r:id="rId30"/>
    <p:sldId id="261" r:id="rId31"/>
    <p:sldId id="263" r:id="rId32"/>
    <p:sldId id="262" r:id="rId33"/>
    <p:sldId id="265" r:id="rId34"/>
    <p:sldId id="284" r:id="rId35"/>
    <p:sldId id="285" r:id="rId36"/>
    <p:sldId id="268" r:id="rId37"/>
    <p:sldId id="272" r:id="rId38"/>
    <p:sldId id="287" r:id="rId39"/>
    <p:sldId id="273" r:id="rId40"/>
    <p:sldId id="274" r:id="rId41"/>
    <p:sldId id="277" r:id="rId42"/>
    <p:sldId id="288" r:id="rId43"/>
    <p:sldId id="278" r:id="rId44"/>
    <p:sldId id="279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7"/>
    <p:restoredTop sz="92144"/>
  </p:normalViewPr>
  <p:slideViewPr>
    <p:cSldViewPr snapToGrid="0" showGuides="1">
      <p:cViewPr varScale="1">
        <p:scale>
          <a:sx n="102" d="100"/>
          <a:sy n="102" d="100"/>
        </p:scale>
        <p:origin x="492" y="102"/>
      </p:cViewPr>
      <p:guideLst>
        <p:guide orient="horz" pos="238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B477A-1ECE-F842-BAC1-7AAA6D1ED4C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B5E26-8E31-7F47-8BD1-0A85BDE3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B5E26-8E31-7F47-8BD1-0A85BDE38E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E015-9ED6-E184-4941-F405001E2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96B59-BD0A-79FF-9A3D-561E4906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15E4-5352-7C2A-3AD9-59226773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63D6-5C15-06A5-94F6-6A46A95D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F272-F5B6-C786-6E1D-DA79A50A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E9F1-F970-4617-DD9B-3F235D98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06669-C830-C537-D21F-4D2BACF9C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D3C9-4271-8D50-0D2C-DAB33FBC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0CAA-43AF-5B79-0376-9A596F27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1337-AA67-85B2-136E-D36627AF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CB0E5-ECE2-8D31-4716-30F8789AB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6A1D1-9CFB-8A1B-08D5-D0779521B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7FEE9-7CB9-F706-732B-13FB033E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4273-60D6-8504-AB65-B2B87C1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65D1F-EE86-B60A-97CA-8AB109C0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BE68-AAFF-7F05-D696-203D0219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5740-69F8-41C3-39B4-AA26CEDC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CDEF-0C2E-52FD-B60B-2F0E4138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46CF-021C-F334-A4EC-650D6354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7304-84D6-F399-E162-9A2FE55B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8B7A-A06E-85C1-17E1-572DB336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5E96-FA98-7463-C69F-AFC6E1CD6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3203-06AC-58F4-486F-EFDE9190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6A6C-B181-5622-0AFE-27038F8A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FF24-2ACD-5717-0735-F7CA819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3F8-C9A9-04E8-845C-98EF9FF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539F-70BA-378B-CC4D-0BA0FF9C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90EA-2528-8159-8FBE-AE0AF18DB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8672-FD96-C38A-8992-712B69F9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4460-A75D-C34A-7827-943354A2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E56D-C376-6A94-E42F-26561E8E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2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03CF-73DE-C8FB-175D-886112DA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E56AC-AA5A-2852-C589-6EC49140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00CB-2A74-D834-1802-67A76C828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0BBE0-F4B5-0565-486B-CD70BA1AE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A1F72-D89E-DEA3-3ADC-BD2374B2F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7C467-F3DE-7B1A-CAFC-DF5FA335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25F71-16A3-E842-497E-16C1A74F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B443C-486B-3A04-CEE4-42CD0087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C937-D8AB-B015-F5C3-AA7A263F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785-1A71-6EBE-4FFD-4CA1E255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37CF-E44C-800B-0FDE-FD08108E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5C079-C947-9797-FD07-51E58A7C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D58B7-9355-9492-C206-D8CE5CE8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448DB-3C49-2287-7CD3-A29723C4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AA3A-0F33-1F2B-CBFF-19B7B5E4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AD2E-B52C-8CB0-83C8-862072F8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59C6-408F-53F5-378B-8DF1BC53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7ACE3-E84D-090A-2B49-C3D06E0D9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8AF16-5425-D671-64B2-F3143A15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03C9-A320-4284-432F-FAE48C67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69F9-6C5A-6A93-C496-8284EBF8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DA8C-7F54-7C23-6B97-FF9EC0F7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4CB0DC-44E2-0A51-B7A9-234511832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0AB3-D05D-CA79-80FB-268D5598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84580-8D74-2A36-8BD1-A44A6C9A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0303-0DB4-2EE3-2882-E77C1782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6A172-3A44-6726-66FD-23C9C214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CD7A6-FBFB-CD4F-2EE7-74501AB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BFB7-3A09-E419-E895-92954407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3521B-585B-F50F-A5B4-A7CE1BC0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27EA-6074-855C-BB97-9BC8A2A3B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D2EDC-E1E6-C715-45BF-DDC56491A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2.glb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17/06/relationships/model3d" Target="../media/model3d4.glb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microsoft.com/office/2017/06/relationships/model3d" Target="../media/model3d3.glb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17/06/relationships/model3d" Target="../media/model3d4.glb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microsoft.com/office/2017/06/relationships/model3d" Target="../media/model3d3.glb"/><Relationship Id="rId10" Type="http://schemas.microsoft.com/office/2017/06/relationships/model3d" Target="../media/model3d2.glb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3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17/06/relationships/model3d" Target="../media/model3d2.glb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7/06/relationships/model3d" Target="../media/model3d3.glb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microsoft.com/office/2017/06/relationships/model3d" Target="../media/model3d2.glb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17/06/relationships/model3d" Target="../media/model3d3.glb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17/06/relationships/model3d" Target="../media/model3d1.glb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microsoft.com/office/2017/06/relationships/model3d" Target="../media/model3d1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17/06/relationships/model3d" Target="../media/model3d1.glb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microsoft.com/office/2017/06/relationships/model3d" Target="../media/model3d1.glb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17/06/relationships/model3d" Target="../media/model3d1.glb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microsoft.com/office/2017/06/relationships/model3d" Target="../media/model3d1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17/06/relationships/model3d" Target="../media/model3d1.glb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17/06/relationships/model3d" Target="../media/model3d1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27468" y="442442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IGHT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9E5C8-8FD1-ABF1-E363-D34A7CAC8333}"/>
              </a:ext>
            </a:extLst>
          </p:cNvPr>
          <p:cNvSpPr txBox="1"/>
          <p:nvPr/>
        </p:nvSpPr>
        <p:spPr>
          <a:xfrm>
            <a:off x="7428726" y="5018727"/>
            <a:ext cx="33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077BAS005 BIBEK YONZAN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D258B-8137-CD4D-9062-C568F47DCC11}"/>
              </a:ext>
            </a:extLst>
          </p:cNvPr>
          <p:cNvSpPr txBox="1"/>
          <p:nvPr/>
        </p:nvSpPr>
        <p:spPr>
          <a:xfrm>
            <a:off x="7428726" y="5382613"/>
            <a:ext cx="39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077BAS023 MANISH TAJPURIYA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1332A-3760-2F0D-3CE1-29C36A32A9F8}"/>
              </a:ext>
            </a:extLst>
          </p:cNvPr>
          <p:cNvSpPr txBox="1"/>
          <p:nvPr/>
        </p:nvSpPr>
        <p:spPr>
          <a:xfrm>
            <a:off x="7428726" y="5751945"/>
            <a:ext cx="45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077BAS042 SIMONKRITH LAMICHHANE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6057C-E3D7-9667-3D41-D1B6A8EACE92}"/>
              </a:ext>
            </a:extLst>
          </p:cNvPr>
          <p:cNvSpPr txBox="1"/>
          <p:nvPr/>
        </p:nvSpPr>
        <p:spPr>
          <a:xfrm>
            <a:off x="7428726" y="6121420"/>
            <a:ext cx="401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077BAS043 SIMRAN PAUDEL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295834" y="442443"/>
            <a:ext cx="67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FL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3FC17-4586-CE82-FB0D-6CE43262C30D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</a:t>
            </a:r>
            <a:r>
              <a:rPr lang="en-US" sz="3200" b="1" dirty="0">
                <a:solidFill>
                  <a:schemeClr val="tx1">
                    <a:alpha val="0"/>
                  </a:schemeClr>
                </a:solidFill>
                <a:latin typeface="Avenir Next" panose="020B0503020202020204" pitchFamily="34" charset="0"/>
              </a:rPr>
              <a:t>YING FOX</a:t>
            </a:r>
          </a:p>
        </p:txBody>
      </p:sp>
    </p:spTree>
    <p:extLst>
      <p:ext uri="{BB962C8B-B14F-4D97-AF65-F5344CB8AC3E}">
        <p14:creationId xmlns:p14="http://schemas.microsoft.com/office/powerpoint/2010/main" val="192380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E6FC-0430-3BF2-99D6-4DD30BDE748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841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8A68C-124F-19A3-93F7-F46F47C58B3D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pic>
        <p:nvPicPr>
          <p:cNvPr id="13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378FE5AD-8A02-F2B5-5BAB-4C1F56C3B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2198" y="2915167"/>
            <a:ext cx="3179095" cy="15630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80118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A7869A-AF56-9CAA-B746-FB18CD4D6C4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273375-085B-9A24-40BE-4647D8484BD3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338307-4BEB-9044-4BE3-28477E48E3D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81EB1-2B6B-E4F2-964E-0ADBEE5C3C2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886B82-9188-E0EA-B79D-FAD6B409666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34CCAB-FB48-4484-94B0-BC5B6FA4601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63567B-CCC4-BC37-4898-7A4DEDAF8FA8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621160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6211365" y="2464860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6211365" y="2464860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6211365" y="370457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6211365" y="34010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6211365" y="27868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49283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73255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4290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8148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24859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72567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4221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28079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622900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622900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78956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429000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94876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12300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312868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114608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114608" y="294644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407005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099712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347879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3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203559"/>
                  </p:ext>
                </p:extLst>
              </p:nvPr>
            </p:nvGraphicFramePr>
            <p:xfrm rot="16200000">
              <a:off x="5631598" y="7568927"/>
              <a:ext cx="1679868" cy="1705470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631598" y="756892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590375"/>
                  </p:ext>
                </p:extLst>
              </p:nvPr>
            </p:nvGraphicFramePr>
            <p:xfrm rot="5400000">
              <a:off x="5631604" y="-2405018"/>
              <a:ext cx="1679862" cy="170546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631604" y="-2405018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258243"/>
                  </p:ext>
                </p:extLst>
              </p:nvPr>
            </p:nvGraphicFramePr>
            <p:xfrm rot="5400000" flipH="1">
              <a:off x="7746569" y="7262935"/>
              <a:ext cx="782163" cy="1246591"/>
            </p:xfrm>
            <a:graphic>
              <a:graphicData uri="http://schemas.microsoft.com/office/drawing/2017/model3d">
                <am3d:model3d r:embed="rId6">
                  <am3d:spPr>
                    <a:xfrm rot="5400000" flipH="1">
                      <a:off x="0" y="0"/>
                      <a:ext cx="782163" cy="1246591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 flipH="1">
                <a:off x="7746569" y="7262935"/>
                <a:ext cx="782163" cy="124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1963822"/>
                  </p:ext>
                </p:extLst>
              </p:nvPr>
            </p:nvGraphicFramePr>
            <p:xfrm rot="5400000">
              <a:off x="7768121" y="-1701096"/>
              <a:ext cx="739059" cy="1238424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7768121" y="-170109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9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81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0313435"/>
                  </p:ext>
                </p:extLst>
              </p:nvPr>
            </p:nvGraphicFramePr>
            <p:xfrm rot="5400000" flipH="1">
              <a:off x="7768120" y="3323892"/>
              <a:ext cx="739062" cy="1238424"/>
            </p:xfrm>
            <a:graphic>
              <a:graphicData uri="http://schemas.microsoft.com/office/drawing/2017/model3d">
                <am3d:model3d r:embed="rId3">
                  <am3d:spPr>
                    <a:xfrm rot="5400000" flipH="1">
                      <a:off x="0" y="0"/>
                      <a:ext cx="739062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 flipH="1">
                <a:off x="7768120" y="3323892"/>
                <a:ext cx="739062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98140"/>
                  </p:ext>
                </p:extLst>
              </p:nvPr>
            </p:nvGraphicFramePr>
            <p:xfrm rot="5400000">
              <a:off x="7768121" y="1753306"/>
              <a:ext cx="739059" cy="12384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7768121" y="175330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11733"/>
                  </p:ext>
                </p:extLst>
              </p:nvPr>
            </p:nvGraphicFramePr>
            <p:xfrm rot="16200000">
              <a:off x="5631598" y="3728447"/>
              <a:ext cx="1679868" cy="170547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5631598" y="372844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5479810"/>
                  </p:ext>
                </p:extLst>
              </p:nvPr>
            </p:nvGraphicFramePr>
            <p:xfrm rot="5400000">
              <a:off x="5631604" y="884280"/>
              <a:ext cx="1679862" cy="170546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631604" y="884280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987742"/>
                  </p:ext>
                </p:extLst>
              </p:nvPr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C7A23-1753-D38E-665A-07862A9D7AAB}"/>
              </a:ext>
            </a:extLst>
          </p:cNvPr>
          <p:cNvSpPr txBox="1"/>
          <p:nvPr/>
        </p:nvSpPr>
        <p:spPr>
          <a:xfrm>
            <a:off x="1677025" y="5383887"/>
            <a:ext cx="210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Tail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81A43-C46C-B6C8-BA4A-0F943C226BA3}"/>
              </a:ext>
            </a:extLst>
          </p:cNvPr>
          <p:cNvSpPr txBox="1"/>
          <p:nvPr/>
        </p:nvSpPr>
        <p:spPr>
          <a:xfrm>
            <a:off x="8090450" y="6350093"/>
            <a:ext cx="156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6FFA-E16C-1114-9BFA-6538F90038E5}"/>
              </a:ext>
            </a:extLst>
          </p:cNvPr>
          <p:cNvSpPr txBox="1"/>
          <p:nvPr/>
        </p:nvSpPr>
        <p:spPr>
          <a:xfrm>
            <a:off x="13062608" y="5071628"/>
            <a:ext cx="105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93C71-6F8B-D398-557B-00F2B096E896}"/>
              </a:ext>
            </a:extLst>
          </p:cNvPr>
          <p:cNvSpPr txBox="1"/>
          <p:nvPr/>
        </p:nvSpPr>
        <p:spPr>
          <a:xfrm>
            <a:off x="13062608" y="5071628"/>
            <a:ext cx="47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31C4-B87A-9443-D0CA-8B4152CDCA74}"/>
              </a:ext>
            </a:extLst>
          </p:cNvPr>
          <p:cNvSpPr txBox="1"/>
          <p:nvPr/>
        </p:nvSpPr>
        <p:spPr>
          <a:xfrm>
            <a:off x="12609551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28645-5879-AA86-C342-8E32D03CDFA6}"/>
              </a:ext>
            </a:extLst>
          </p:cNvPr>
          <p:cNvSpPr txBox="1"/>
          <p:nvPr/>
        </p:nvSpPr>
        <p:spPr>
          <a:xfrm>
            <a:off x="12542175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751316">
              <a:off x="796802" y="1243327"/>
              <a:ext cx="4606499" cy="3819714"/>
            </p:xfrm>
            <a:graphic>
              <a:graphicData uri="http://schemas.microsoft.com/office/drawing/2017/model3d">
                <am3d:model3d r:embed="rId5">
                  <am3d:spPr>
                    <a:xfrm rot="20751316">
                      <a:off x="0" y="0"/>
                      <a:ext cx="4606499" cy="381971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6939170" ay="2563238" az="-75176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751316">
                <a:off x="796802" y="1243327"/>
                <a:ext cx="4606499" cy="381971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204FCA-A9A0-448D-9B5F-DEAA5B07752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8000"/>
          </a:blip>
          <a:stretch>
            <a:fillRect/>
          </a:stretch>
        </p:blipFill>
        <p:spPr>
          <a:xfrm>
            <a:off x="-7072852" y="738381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E8AD6D8E-FE0D-F7AE-4491-9F1806DCF2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 flipH="1">
              <a:off x="-2114434" y="3319209"/>
              <a:ext cx="739062" cy="1238424"/>
            </p:xfrm>
            <a:graphic>
              <a:graphicData uri="http://schemas.microsoft.com/office/drawing/2017/model3d">
                <am3d:model3d r:embed="rId5">
                  <am3d:spPr>
                    <a:xfrm rot="5400000" flipH="1">
                      <a:off x="0" y="0"/>
                      <a:ext cx="739062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30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E8AD6D8E-FE0D-F7AE-4491-9F1806DCF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 flipH="1">
                <a:off x="-2114434" y="3319209"/>
                <a:ext cx="739062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60002877-E9D3-B0CF-C4D7-C4477825EC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2114433" y="1748623"/>
              <a:ext cx="739059" cy="123842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30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60002877-E9D3-B0CF-C4D7-C4477825E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-2114433" y="1748623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47B573C-EF9C-F978-9BA7-50AAE0A452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4250956" y="3723764"/>
              <a:ext cx="1679868" cy="1705470"/>
            </p:xfrm>
            <a:graphic>
              <a:graphicData uri="http://schemas.microsoft.com/office/drawing/2017/model3d">
                <am3d:model3d r:embed="rId10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47B573C-EF9C-F978-9BA7-50AAE0A45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-4250956" y="3723764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CF422A29-88E8-1509-F673-E6D74A6E05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4250950" y="879597"/>
              <a:ext cx="1679862" cy="1705464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CF422A29-88E8-1509-F673-E6D74A6E05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-4250950" y="879597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803ED834-5FAA-07B3-AD53-F1D7663E33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-4806338" y="127279"/>
              <a:ext cx="1297656" cy="6063639"/>
            </p:xfrm>
            <a:graphic>
              <a:graphicData uri="http://schemas.microsoft.com/office/drawing/2017/model3d">
                <am3d:model3d r:embed="rId13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803ED834-5FAA-07B3-AD53-F1D7663E33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-4806338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8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</a:t>
            </a:r>
            <a:r>
              <a:rPr lang="en-US" sz="2400" b="1" dirty="0">
                <a:latin typeface="Avenir Next" panose="020B0503020202020204" pitchFamily="34" charset="0"/>
              </a:rPr>
              <a:t>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4552612" y="2638929"/>
            <a:ext cx="2199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335691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3E6432-5692-863E-DA1C-603E39E96B99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6C5CD-19C4-EDE5-957F-F29C3F7FE83D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489BD-E2B0-926C-0E05-097C86B07CD9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756C1-C257-12E6-D544-FBEE913A56FD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solidFill>
                <a:schemeClr val="tx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8B335-F184-0389-0FB5-C2C3A4B36B08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Combat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44709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DB2B0-B032-19DB-A31B-3136FE61DA55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4EA00-9B7B-A3B9-D238-9F1CA52A2231}"/>
              </a:ext>
            </a:extLst>
          </p:cNvPr>
          <p:cNvSpPr txBox="1"/>
          <p:nvPr/>
        </p:nvSpPr>
        <p:spPr>
          <a:xfrm>
            <a:off x="916370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951D2-0FE5-596F-4A85-324C3C7FD9A7}"/>
              </a:ext>
            </a:extLst>
          </p:cNvPr>
          <p:cNvSpPr txBox="1"/>
          <p:nvPr/>
        </p:nvSpPr>
        <p:spPr>
          <a:xfrm>
            <a:off x="909633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64E7C-D4B4-2592-2A86-D7D3A5A3F56D}"/>
              </a:ext>
            </a:extLst>
          </p:cNvPr>
          <p:cNvSpPr txBox="1"/>
          <p:nvPr/>
        </p:nvSpPr>
        <p:spPr>
          <a:xfrm>
            <a:off x="1419750" y="7172885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angle of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119701"/>
                  </p:ext>
                </p:extLst>
              </p:nvPr>
            </p:nvGraphicFramePr>
            <p:xfrm rot="11423469">
              <a:off x="757316" y="2826221"/>
              <a:ext cx="4784161" cy="1205558"/>
            </p:xfrm>
            <a:graphic>
              <a:graphicData uri="http://schemas.microsoft.com/office/drawing/2017/model3d">
                <am3d:model3d r:embed="rId5">
                  <am3d:spPr>
                    <a:xfrm rot="11423469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423469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5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595026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916370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909633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1419750" y="5220518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242282"/>
                  </p:ext>
                </p:extLst>
              </p:nvPr>
            </p:nvGraphicFramePr>
            <p:xfrm rot="10951228">
              <a:off x="757316" y="2826221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1937911" y="5220518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380051"/>
                  </p:ext>
                </p:extLst>
              </p:nvPr>
            </p:nvGraphicFramePr>
            <p:xfrm rot="10951228">
              <a:off x="757317" y="2826220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757317" y="2826220"/>
                <a:ext cx="4784162" cy="1205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24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77131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82350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1454457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1603694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1596957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76F7-8419-C3A3-38B4-C0743B551D19}"/>
              </a:ext>
            </a:extLst>
          </p:cNvPr>
          <p:cNvSpPr txBox="1"/>
          <p:nvPr/>
        </p:nvSpPr>
        <p:spPr>
          <a:xfrm>
            <a:off x="1155271" y="7260333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4FC72-3FC1-AA8A-E70F-E4484CB7C23C}"/>
              </a:ext>
            </a:extLst>
          </p:cNvPr>
          <p:cNvSpPr txBox="1"/>
          <p:nvPr/>
        </p:nvSpPr>
        <p:spPr>
          <a:xfrm>
            <a:off x="-5809998" y="4219390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FAA80-E66C-292C-480E-A019CF2BE5DC}"/>
              </a:ext>
            </a:extLst>
          </p:cNvPr>
          <p:cNvSpPr txBox="1"/>
          <p:nvPr/>
        </p:nvSpPr>
        <p:spPr>
          <a:xfrm>
            <a:off x="-5788733" y="465303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D205A-D6CF-BF11-5335-E22E00CFC858}"/>
              </a:ext>
            </a:extLst>
          </p:cNvPr>
          <p:cNvSpPr txBox="1"/>
          <p:nvPr/>
        </p:nvSpPr>
        <p:spPr>
          <a:xfrm>
            <a:off x="-5788733" y="508667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0229042"/>
                  </p:ext>
                </p:extLst>
              </p:nvPr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903061"/>
                  </p:ext>
                </p:extLst>
              </p:nvPr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071767"/>
                  </p:ext>
                </p:extLst>
              </p:nvPr>
            </p:nvGraphicFramePr>
            <p:xfrm>
              <a:off x="12916262" y="4488494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6262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91549"/>
                  </p:ext>
                </p:extLst>
              </p:nvPr>
            </p:nvGraphicFramePr>
            <p:xfrm>
              <a:off x="12904695" y="4499391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4695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9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182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824920-5969-4A02-1CD6-249D24E397F0}"/>
              </a:ext>
            </a:extLst>
          </p:cNvPr>
          <p:cNvSpPr txBox="1"/>
          <p:nvPr/>
        </p:nvSpPr>
        <p:spPr>
          <a:xfrm>
            <a:off x="8857202" y="5425224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FF0000"/>
                </a:solidFill>
                <a:latin typeface="Avenir Next Demi Bold" panose="020B0503020202020204" pitchFamily="34" charset="0"/>
              </a:rPr>
              <a:t>2412</a:t>
            </a:r>
            <a:r>
              <a:rPr lang="en-US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4508A-D80C-E8CD-CE8A-0FC6794113C0}"/>
              </a:ext>
            </a:extLst>
          </p:cNvPr>
          <p:cNvSpPr txBox="1"/>
          <p:nvPr/>
        </p:nvSpPr>
        <p:spPr>
          <a:xfrm>
            <a:off x="244093" y="4010145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Good stability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95847-19C4-A403-0C1F-C180DFCF60BE}"/>
              </a:ext>
            </a:extLst>
          </p:cNvPr>
          <p:cNvSpPr txBox="1"/>
          <p:nvPr/>
        </p:nvSpPr>
        <p:spPr>
          <a:xfrm>
            <a:off x="265358" y="4443785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Enhanced lift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62EF3-4725-430F-7A28-DD911648D516}"/>
              </a:ext>
            </a:extLst>
          </p:cNvPr>
          <p:cNvSpPr txBox="1"/>
          <p:nvPr/>
        </p:nvSpPr>
        <p:spPr>
          <a:xfrm>
            <a:off x="265358" y="4877425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Delay drag rise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187758"/>
                  </p:ext>
                </p:extLst>
              </p:nvPr>
            </p:nvGraphicFramePr>
            <p:xfrm>
              <a:off x="6962030" y="4488494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2030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4932229"/>
                  </p:ext>
                </p:extLst>
              </p:nvPr>
            </p:nvGraphicFramePr>
            <p:xfrm>
              <a:off x="6950463" y="4499391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0463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2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2829133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2850398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2850398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5930868"/>
                  </p:ext>
                </p:extLst>
              </p:nvPr>
            </p:nvGraphicFramePr>
            <p:xfrm rot="21381330">
              <a:off x="9832734" y="2024923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9832734" y="2024923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0397528"/>
                  </p:ext>
                </p:extLst>
              </p:nvPr>
            </p:nvGraphicFramePr>
            <p:xfrm rot="16676116">
              <a:off x="6637215" y="2082447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6637215" y="2082447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9029660" y="4960560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8203017"/>
                  </p:ext>
                </p:extLst>
              </p:nvPr>
            </p:nvGraphicFramePr>
            <p:xfrm>
              <a:off x="4167302" y="2511318"/>
              <a:ext cx="2311377" cy="23111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7" cy="23111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09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7302" y="2511318"/>
                <a:ext cx="2311377" cy="231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0732588"/>
                  </p:ext>
                </p:extLst>
              </p:nvPr>
            </p:nvGraphicFramePr>
            <p:xfrm>
              <a:off x="387151" y="2498235"/>
              <a:ext cx="2311376" cy="228832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6" cy="22883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75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151" y="2498235"/>
                <a:ext cx="2311376" cy="228832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698527" y="5017533"/>
            <a:ext cx="2519254" cy="4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605510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6033841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6033841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</p:spTree>
    <p:extLst>
      <p:ext uri="{BB962C8B-B14F-4D97-AF65-F5344CB8AC3E}">
        <p14:creationId xmlns:p14="http://schemas.microsoft.com/office/powerpoint/2010/main" val="201066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77131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82350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1454457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1603694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1596957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76F7-8419-C3A3-38B4-C0743B551D19}"/>
              </a:ext>
            </a:extLst>
          </p:cNvPr>
          <p:cNvSpPr txBox="1"/>
          <p:nvPr/>
        </p:nvSpPr>
        <p:spPr>
          <a:xfrm>
            <a:off x="1155271" y="7260333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9690791" y="1311349"/>
              <a:ext cx="2132300" cy="2227206"/>
            </p:xfrm>
            <a:graphic>
              <a:graphicData uri="http://schemas.microsoft.com/office/drawing/2017/model3d">
                <am3d:model3d r:embed="rId4">
                  <am3d:spPr>
                    <a:xfrm rot="21381330">
                      <a:off x="0" y="0"/>
                      <a:ext cx="2132300" cy="2227206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94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81330">
                <a:off x="9690791" y="1311349"/>
                <a:ext cx="2132300" cy="2227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7109654" y="1357813"/>
              <a:ext cx="1817967" cy="2356753"/>
            </p:xfrm>
            <a:graphic>
              <a:graphicData uri="http://schemas.microsoft.com/office/drawing/2017/model3d">
                <am3d:model3d r:embed="rId4">
                  <am3d:spPr>
                    <a:xfrm rot="16676116">
                      <a:off x="0" y="0"/>
                      <a:ext cx="1817967" cy="2356753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947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676116">
                <a:off x="7109654" y="1357813"/>
                <a:ext cx="1817967" cy="235675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6620839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6642104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6642104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9042119" y="3682570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4732" y="1679651"/>
              <a:ext cx="1954983" cy="19548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54983" cy="19548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83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4732" y="1679651"/>
                <a:ext cx="1954983" cy="195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7447" y="1668585"/>
              <a:ext cx="1954982" cy="193548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54982" cy="193548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83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447" y="1668585"/>
                <a:ext cx="1954982" cy="193548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552429" y="3799429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59744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618713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618713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</p:spTree>
    <p:extLst>
      <p:ext uri="{BB962C8B-B14F-4D97-AF65-F5344CB8AC3E}">
        <p14:creationId xmlns:p14="http://schemas.microsoft.com/office/powerpoint/2010/main" val="165893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7459580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7121589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471482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7459581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0547838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</p:spTree>
    <p:extLst>
      <p:ext uri="{BB962C8B-B14F-4D97-AF65-F5344CB8AC3E}">
        <p14:creationId xmlns:p14="http://schemas.microsoft.com/office/powerpoint/2010/main" val="26249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295834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12667950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-5029909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2476771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68A02-1131-D156-F1FC-802C2F662849}"/>
              </a:ext>
            </a:extLst>
          </p:cNvPr>
          <p:cNvSpPr txBox="1"/>
          <p:nvPr/>
        </p:nvSpPr>
        <p:spPr>
          <a:xfrm>
            <a:off x="295834" y="817854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</p:spTree>
    <p:extLst>
      <p:ext uri="{BB962C8B-B14F-4D97-AF65-F5344CB8AC3E}">
        <p14:creationId xmlns:p14="http://schemas.microsoft.com/office/powerpoint/2010/main" val="13547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-3448257" y="1831505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-3122709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436243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78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720241"/>
                  </p:ext>
                </p:extLst>
              </p:nvPr>
            </p:nvGraphicFramePr>
            <p:xfrm rot="1080000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2" y="7302121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15 Roll vs Time" descr="spiral15 Roll vs Time">
            <a:hlinkClick r:id="" action="ppaction://media"/>
            <a:extLst>
              <a:ext uri="{FF2B5EF4-FFF2-40B4-BE49-F238E27FC236}">
                <a16:creationId xmlns:a16="http://schemas.microsoft.com/office/drawing/2014/main" id="{A85199FC-3B80-EB9D-9C64-10A18592C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6843" y="1479224"/>
            <a:ext cx="3234499" cy="16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3193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844289" y="705478"/>
              <a:ext cx="3733167" cy="485057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733167" cy="485057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699624" ay="274861" az="107919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844289" y="705478"/>
                <a:ext cx="3733167" cy="48505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-23190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-23190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-23273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</p:spTree>
    <p:extLst>
      <p:ext uri="{BB962C8B-B14F-4D97-AF65-F5344CB8AC3E}">
        <p14:creationId xmlns:p14="http://schemas.microsoft.com/office/powerpoint/2010/main" val="37059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15 Roll vs Time" descr="spiral15 Roll vs Time">
            <a:hlinkClick r:id="" action="ppaction://media"/>
            <a:extLst>
              <a:ext uri="{FF2B5EF4-FFF2-40B4-BE49-F238E27FC236}">
                <a16:creationId xmlns:a16="http://schemas.microsoft.com/office/drawing/2014/main" id="{8BFA4292-8CE8-6943-5B6E-8E2D9C042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9351" y="1427179"/>
            <a:ext cx="3335344" cy="16976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3184484"/>
                  </p:ext>
                </p:extLst>
              </p:nvPr>
            </p:nvGraphicFramePr>
            <p:xfrm rot="9921345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5">
                  <am3d:spPr>
                    <a:xfrm rot="9921345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921345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68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1381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901381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01381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8" name="spiral30 Roll vs Time" descr="spiral30 Roll vs Time">
            <a:hlinkClick r:id="" action="ppaction://media"/>
            <a:extLst>
              <a:ext uri="{FF2B5EF4-FFF2-40B4-BE49-F238E27FC236}">
                <a16:creationId xmlns:a16="http://schemas.microsoft.com/office/drawing/2014/main" id="{CE97AB62-C648-9E45-EF3E-DD7545E14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5467" y="1479224"/>
            <a:ext cx="3387198" cy="17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7411864"/>
                  </p:ext>
                </p:extLst>
              </p:nvPr>
            </p:nvGraphicFramePr>
            <p:xfrm rot="8103698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8103698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103698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461ED0-B3F5-15D9-17BC-F73380C75358}"/>
              </a:ext>
            </a:extLst>
          </p:cNvPr>
          <p:cNvSpPr txBox="1"/>
          <p:nvPr/>
        </p:nvSpPr>
        <p:spPr>
          <a:xfrm>
            <a:off x="5796193" y="5935832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45 Roll vs Time" descr="spiral45 Roll vs Time">
            <a:hlinkClick r:id="" action="ppaction://media"/>
            <a:extLst>
              <a:ext uri="{FF2B5EF4-FFF2-40B4-BE49-F238E27FC236}">
                <a16:creationId xmlns:a16="http://schemas.microsoft.com/office/drawing/2014/main" id="{A2B7AF70-5F6A-DF2E-B9FA-B5DF482CD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3520" y="1207259"/>
            <a:ext cx="3805790" cy="19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579742"/>
                  </p:ext>
                </p:extLst>
              </p:nvPr>
            </p:nvGraphicFramePr>
            <p:xfrm rot="6944723">
              <a:off x="-2312810" y="134431"/>
              <a:ext cx="1924587" cy="2380410"/>
            </p:xfrm>
            <a:graphic>
              <a:graphicData uri="http://schemas.microsoft.com/office/drawing/2017/model3d">
                <am3d:model3d r:embed="rId2">
                  <am3d:spPr>
                    <a:xfrm rot="6944723">
                      <a:off x="0" y="0"/>
                      <a:ext cx="1924587" cy="238041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55428" ay="1177451" az="15842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65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944723">
                <a:off x="-2312810" y="134431"/>
                <a:ext cx="1924587" cy="238041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0E9ADD-020B-A0A8-7D4E-07B8DB578ABB}"/>
              </a:ext>
            </a:extLst>
          </p:cNvPr>
          <p:cNvGrpSpPr/>
          <p:nvPr/>
        </p:nvGrpSpPr>
        <p:grpSpPr>
          <a:xfrm>
            <a:off x="12567409" y="2152948"/>
            <a:ext cx="11500656" cy="2701064"/>
            <a:chOff x="12567409" y="2152948"/>
            <a:chExt cx="11500656" cy="270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163517-C38D-5D85-EB8C-7300E6A8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67409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79671F-791D-53BF-8610-6128F1B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11293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B3FBDD-B3AA-F9F0-C5C6-32DE7BA8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55177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16850B-7698-145C-BC00-098AD0E937DD}"/>
              </a:ext>
            </a:extLst>
          </p:cNvPr>
          <p:cNvSpPr txBox="1"/>
          <p:nvPr/>
        </p:nvSpPr>
        <p:spPr>
          <a:xfrm>
            <a:off x="1933930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28E87-76DB-8725-B411-9F0E3A354022}"/>
              </a:ext>
            </a:extLst>
          </p:cNvPr>
          <p:cNvSpPr txBox="1"/>
          <p:nvPr/>
        </p:nvSpPr>
        <p:spPr>
          <a:xfrm>
            <a:off x="579619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479C3-550F-F9BD-C269-E5A74BD3B522}"/>
              </a:ext>
            </a:extLst>
          </p:cNvPr>
          <p:cNvSpPr txBox="1"/>
          <p:nvPr/>
        </p:nvSpPr>
        <p:spPr>
          <a:xfrm>
            <a:off x="995826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306835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12612547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29165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1523704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D00746-7CF1-7490-17BC-DB976A0C5BBC}"/>
              </a:ext>
            </a:extLst>
          </p:cNvPr>
          <p:cNvGrpSpPr/>
          <p:nvPr/>
        </p:nvGrpSpPr>
        <p:grpSpPr>
          <a:xfrm>
            <a:off x="427290" y="2152948"/>
            <a:ext cx="11500656" cy="2701064"/>
            <a:chOff x="427290" y="2152948"/>
            <a:chExt cx="11500656" cy="27010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751073-6572-F69A-2330-8A9784A5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290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DD10C-0517-E41A-073E-72B2876F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1174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3E728E-7EAB-EAB6-DCA8-E724F768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58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31684C-76A4-0C03-01D3-21B5B293E1DF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Roll vs Time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D3422-0F67-D051-FBEC-7DF01866911D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7EE6-4082-77DA-4965-C94ED9980A0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B31D6-CDD0-4069-9A9E-798B4CF7370C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1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544567"/>
                  </p:ext>
                </p:extLst>
              </p:nvPr>
            </p:nvGraphicFramePr>
            <p:xfrm rot="7007759">
              <a:off x="12818415" y="1087135"/>
              <a:ext cx="1345581" cy="2894269"/>
            </p:xfrm>
            <a:graphic>
              <a:graphicData uri="http://schemas.microsoft.com/office/drawing/2017/model3d">
                <am3d:model3d r:embed="rId4">
                  <am3d:spPr>
                    <a:xfrm rot="7007759">
                      <a:off x="0" y="0"/>
                      <a:ext cx="1345581" cy="289426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991" ay="-52678" az="-53409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85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007759">
                <a:off x="12818415" y="1087135"/>
                <a:ext cx="1345581" cy="28942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4D4F53-622F-7F82-F9AD-79D958145CB4}"/>
              </a:ext>
            </a:extLst>
          </p:cNvPr>
          <p:cNvSpPr txBox="1"/>
          <p:nvPr/>
        </p:nvSpPr>
        <p:spPr>
          <a:xfrm>
            <a:off x="-212073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ACE91-F081-28CA-EF9A-FB7029D2629F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01BDC-B288-EC2B-7CF3-55E6D62658A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B08E8-6F6B-6DFE-2539-201BE920789E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1566-27B6-6DA3-B9A9-C9E148210306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Roll vs Time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F450D0-DFBE-F223-A571-348808493292}"/>
              </a:ext>
            </a:extLst>
          </p:cNvPr>
          <p:cNvGrpSpPr/>
          <p:nvPr/>
        </p:nvGrpSpPr>
        <p:grpSpPr>
          <a:xfrm>
            <a:off x="427290" y="2152948"/>
            <a:ext cx="11500656" cy="2701063"/>
            <a:chOff x="427290" y="2152948"/>
            <a:chExt cx="11500656" cy="27010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5D1C45-50D8-B11E-AE41-5C87E589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C541A7-A56C-9F1D-C767-13D363E0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377AE8-D791-4137-1029-7BB1632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pic>
        <p:nvPicPr>
          <p:cNvPr id="4" name="shortperiod Pitch vs Time" descr="shortperiod Pitch vs Time">
            <a:hlinkClick r:id="" action="ppaction://media"/>
            <a:extLst>
              <a:ext uri="{FF2B5EF4-FFF2-40B4-BE49-F238E27FC236}">
                <a16:creationId xmlns:a16="http://schemas.microsoft.com/office/drawing/2014/main" id="{DC1BB388-3EB9-D3BA-4BBC-A7D991A0B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0350" y="13859645"/>
            <a:ext cx="4001650" cy="20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1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519499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869165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2921610"/>
                  </p:ext>
                </p:extLst>
              </p:nvPr>
            </p:nvGraphicFramePr>
            <p:xfrm rot="5400000">
              <a:off x="2946420" y="1169592"/>
              <a:ext cx="1889528" cy="6625617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889528" cy="662561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515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2946420" y="1169592"/>
                <a:ext cx="1889528" cy="66256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5988835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Pitch Doublet</a:t>
            </a:r>
          </a:p>
        </p:txBody>
      </p:sp>
      <p:pic>
        <p:nvPicPr>
          <p:cNvPr id="4" name="shortperiod Pitch vs Time" descr="shortperiod Pitch vs Time">
            <a:hlinkClick r:id="" action="ppaction://media"/>
            <a:extLst>
              <a:ext uri="{FF2B5EF4-FFF2-40B4-BE49-F238E27FC236}">
                <a16:creationId xmlns:a16="http://schemas.microsoft.com/office/drawing/2014/main" id="{B5B1A95E-9F97-E19A-D26E-1E9285214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4515" y="1479224"/>
            <a:ext cx="4001650" cy="203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7F99-C509-0EAE-0979-4D2B412E908E}"/>
              </a:ext>
            </a:extLst>
          </p:cNvPr>
          <p:cNvSpPr txBox="1"/>
          <p:nvPr/>
        </p:nvSpPr>
        <p:spPr>
          <a:xfrm>
            <a:off x="-1058192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AE26C-6883-0BDF-0DB8-7F38D6F2BC65}"/>
              </a:ext>
            </a:extLst>
          </p:cNvPr>
          <p:cNvSpPr txBox="1"/>
          <p:nvPr/>
        </p:nvSpPr>
        <p:spPr>
          <a:xfrm>
            <a:off x="-671965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30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E3FF-1272-B38E-35D8-CF9B5CCDE636}"/>
              </a:ext>
            </a:extLst>
          </p:cNvPr>
          <p:cNvSpPr txBox="1"/>
          <p:nvPr/>
        </p:nvSpPr>
        <p:spPr>
          <a:xfrm>
            <a:off x="-255758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45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5D22D-0E19-97F9-AD64-5B945BC6075D}"/>
              </a:ext>
            </a:extLst>
          </p:cNvPr>
          <p:cNvGrpSpPr/>
          <p:nvPr/>
        </p:nvGrpSpPr>
        <p:grpSpPr>
          <a:xfrm>
            <a:off x="-12088560" y="2152948"/>
            <a:ext cx="11500656" cy="2701063"/>
            <a:chOff x="427290" y="2152948"/>
            <a:chExt cx="11500656" cy="2701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B7FF0-9630-2D9F-30B4-CB2E7794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7F82D-2915-BE67-D613-716B59E7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926765-AE5E-4728-FBE7-E5E3849B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A6BB4-3096-DA99-97BD-C9851AB30B66}"/>
              </a:ext>
            </a:extLst>
          </p:cNvPr>
          <p:cNvSpPr txBox="1"/>
          <p:nvPr/>
        </p:nvSpPr>
        <p:spPr>
          <a:xfrm>
            <a:off x="-519499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127CD-1001-53FB-9ED3-DD3716AF545B}"/>
              </a:ext>
            </a:extLst>
          </p:cNvPr>
          <p:cNvSpPr txBox="1"/>
          <p:nvPr/>
        </p:nvSpPr>
        <p:spPr>
          <a:xfrm>
            <a:off x="12905874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8EEB4-9E4B-25D3-C40D-4C16AEB363CC}"/>
              </a:ext>
            </a:extLst>
          </p:cNvPr>
          <p:cNvSpPr txBox="1"/>
          <p:nvPr/>
        </p:nvSpPr>
        <p:spPr>
          <a:xfrm>
            <a:off x="15530375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FB5BD-4CD8-A893-6B83-FEF92E2B8E17}"/>
              </a:ext>
            </a:extLst>
          </p:cNvPr>
          <p:cNvSpPr txBox="1"/>
          <p:nvPr/>
        </p:nvSpPr>
        <p:spPr>
          <a:xfrm>
            <a:off x="-2442832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4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04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7955656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Pitch Doublet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5505636"/>
                  </p:ext>
                </p:extLst>
              </p:nvPr>
            </p:nvGraphicFramePr>
            <p:xfrm rot="9599309">
              <a:off x="13751187" y="-170422"/>
              <a:ext cx="785585" cy="2754645"/>
            </p:xfrm>
            <a:graphic>
              <a:graphicData uri="http://schemas.microsoft.com/office/drawing/2017/model3d">
                <am3d:model3d r:embed="rId2">
                  <am3d:spPr>
                    <a:xfrm rot="9599309">
                      <a:off x="0" y="0"/>
                      <a:ext cx="785585" cy="2754645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74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599309">
                <a:off x="13751187" y="-170422"/>
                <a:ext cx="785585" cy="2754645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DE54FE-3E6D-21D1-60FD-3FDBC2D19910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0937-43C2-B781-1E37-5D8CC820017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D1BC3-0D4C-AF21-FA27-9871C95C378B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C5190-C2C8-3D67-D130-8939B3479EC9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34E5D-6B08-EBD0-3F57-22960879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200" y="1912056"/>
            <a:ext cx="4730008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BB699-101C-422B-973C-97D2A12B040D}"/>
              </a:ext>
            </a:extLst>
          </p:cNvPr>
          <p:cNvSpPr txBox="1"/>
          <p:nvPr/>
        </p:nvSpPr>
        <p:spPr>
          <a:xfrm>
            <a:off x="4985373" y="7056128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Pitch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998AB-62DD-D451-5F98-4A0C4EE6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96543" y="1912056"/>
            <a:ext cx="4730007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51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00B0F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D87934B-64BD-9B9E-0B71-680074CC8751}"/>
              </a:ext>
            </a:extLst>
          </p:cNvPr>
          <p:cNvSpPr txBox="1"/>
          <p:nvPr/>
        </p:nvSpPr>
        <p:spPr>
          <a:xfrm>
            <a:off x="-3270226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7A7BDE-ACE0-C44B-05CB-AA13A0D8EDDD}"/>
              </a:ext>
            </a:extLst>
          </p:cNvPr>
          <p:cNvSpPr txBox="1"/>
          <p:nvPr/>
        </p:nvSpPr>
        <p:spPr>
          <a:xfrm>
            <a:off x="7206626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DEC1AB-A18A-8AFE-5273-A8DF01E04C13}"/>
              </a:ext>
            </a:extLst>
          </p:cNvPr>
          <p:cNvSpPr txBox="1"/>
          <p:nvPr/>
        </p:nvSpPr>
        <p:spPr>
          <a:xfrm>
            <a:off x="30146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6511BC-0338-A3BF-8296-BD30B7A3836F}"/>
              </a:ext>
            </a:extLst>
          </p:cNvPr>
          <p:cNvSpPr txBox="1"/>
          <p:nvPr/>
        </p:nvSpPr>
        <p:spPr>
          <a:xfrm>
            <a:off x="10298865" y="1462173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0E0B6-D18F-4C8F-EAD3-A8FE477C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5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AFAFB-7E13-6714-CE1D-D43F3F55EA0F}"/>
              </a:ext>
            </a:extLst>
          </p:cNvPr>
          <p:cNvSpPr txBox="1"/>
          <p:nvPr/>
        </p:nvSpPr>
        <p:spPr>
          <a:xfrm>
            <a:off x="4985373" y="60018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Pitch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062A0-D902-D2FC-74EA-6734A7F5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14805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599309">
              <a:off x="13492985" y="-124680"/>
              <a:ext cx="581993" cy="1669582"/>
            </p:xfrm>
            <a:graphic>
              <a:graphicData uri="http://schemas.microsoft.com/office/drawing/2017/model3d">
                <am3d:model3d r:embed="rId5">
                  <am3d:spPr>
                    <a:xfrm rot="9599309">
                      <a:off x="0" y="0"/>
                      <a:ext cx="581993" cy="166958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6561457" ay="3446663" az="67576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3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599309">
                <a:off x="13492985" y="-124680"/>
                <a:ext cx="581993" cy="1669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2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3890309" y="7157363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decrease in velocity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259807"/>
                  </p:ext>
                </p:extLst>
              </p:nvPr>
            </p:nvGraphicFramePr>
            <p:xfrm rot="5400000">
              <a:off x="5216181" y="573258"/>
              <a:ext cx="1686611" cy="5896798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216181" y="573258"/>
                <a:ext cx="1686611" cy="5896798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BEEF22-E1A1-4008-1E47-F69EF8887C56}"/>
              </a:ext>
            </a:extLst>
          </p:cNvPr>
          <p:cNvCxnSpPr>
            <a:cxnSpLocks/>
          </p:cNvCxnSpPr>
          <p:nvPr/>
        </p:nvCxnSpPr>
        <p:spPr>
          <a:xfrm>
            <a:off x="2137738" y="269053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 hidden="1">
            <a:extLst>
              <a:ext uri="{FF2B5EF4-FFF2-40B4-BE49-F238E27FC236}">
                <a16:creationId xmlns:a16="http://schemas.microsoft.com/office/drawing/2014/main" id="{5DD8E3F6-F02A-8267-4174-3AD091A713D0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F221CF-124C-A667-9A15-32A8B3C835E3}"/>
              </a:ext>
            </a:extLst>
          </p:cNvPr>
          <p:cNvCxnSpPr>
            <a:cxnSpLocks/>
          </p:cNvCxnSpPr>
          <p:nvPr/>
        </p:nvCxnSpPr>
        <p:spPr>
          <a:xfrm>
            <a:off x="3735223" y="222737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5A9B6-E787-D3E1-7DFC-7A6500C80BA6}"/>
              </a:ext>
            </a:extLst>
          </p:cNvPr>
          <p:cNvCxnSpPr>
            <a:cxnSpLocks/>
          </p:cNvCxnSpPr>
          <p:nvPr/>
        </p:nvCxnSpPr>
        <p:spPr>
          <a:xfrm>
            <a:off x="9109005" y="405863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36CB8B-F1EE-D97F-03A4-514B2EB5CC58}"/>
              </a:ext>
            </a:extLst>
          </p:cNvPr>
          <p:cNvCxnSpPr>
            <a:cxnSpLocks/>
          </p:cNvCxnSpPr>
          <p:nvPr/>
        </p:nvCxnSpPr>
        <p:spPr>
          <a:xfrm>
            <a:off x="2393576" y="3480968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F7B9AE-E15A-FF94-14A4-EFDE9180B4B8}"/>
              </a:ext>
            </a:extLst>
          </p:cNvPr>
          <p:cNvCxnSpPr>
            <a:cxnSpLocks/>
          </p:cNvCxnSpPr>
          <p:nvPr/>
        </p:nvCxnSpPr>
        <p:spPr>
          <a:xfrm>
            <a:off x="4398398" y="3941360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592695-6CF5-3104-DAF6-6CF5AD182802}"/>
              </a:ext>
            </a:extLst>
          </p:cNvPr>
          <p:cNvCxnSpPr>
            <a:cxnSpLocks/>
          </p:cNvCxnSpPr>
          <p:nvPr/>
        </p:nvCxnSpPr>
        <p:spPr>
          <a:xfrm>
            <a:off x="6540249" y="2844058"/>
            <a:ext cx="83458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B2627-1CCB-D752-4B44-419103C08672}"/>
              </a:ext>
            </a:extLst>
          </p:cNvPr>
          <p:cNvCxnSpPr>
            <a:cxnSpLocks/>
          </p:cNvCxnSpPr>
          <p:nvPr/>
        </p:nvCxnSpPr>
        <p:spPr>
          <a:xfrm>
            <a:off x="7800221" y="2246471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E509AC-3C2B-3042-64C1-DE54996D03A3}"/>
              </a:ext>
            </a:extLst>
          </p:cNvPr>
          <p:cNvCxnSpPr>
            <a:cxnSpLocks/>
          </p:cNvCxnSpPr>
          <p:nvPr/>
        </p:nvCxnSpPr>
        <p:spPr>
          <a:xfrm>
            <a:off x="7409626" y="34163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9AE2AB-2A98-1A07-54BB-A21F0DEE1CD2}"/>
              </a:ext>
            </a:extLst>
          </p:cNvPr>
          <p:cNvCxnSpPr>
            <a:cxnSpLocks/>
          </p:cNvCxnSpPr>
          <p:nvPr/>
        </p:nvCxnSpPr>
        <p:spPr>
          <a:xfrm>
            <a:off x="6422705" y="44744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7B4FFB-0C67-8DD1-0ADD-DCD1C1F015AF}"/>
              </a:ext>
            </a:extLst>
          </p:cNvPr>
          <p:cNvCxnSpPr>
            <a:cxnSpLocks/>
          </p:cNvCxnSpPr>
          <p:nvPr/>
        </p:nvCxnSpPr>
        <p:spPr>
          <a:xfrm>
            <a:off x="5370590" y="2522367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8A8336-3DD0-50D1-84E4-065E5E1DDB1C}"/>
              </a:ext>
            </a:extLst>
          </p:cNvPr>
          <p:cNvCxnSpPr>
            <a:cxnSpLocks/>
          </p:cNvCxnSpPr>
          <p:nvPr/>
        </p:nvCxnSpPr>
        <p:spPr>
          <a:xfrm>
            <a:off x="8351894" y="2844058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F1FCD6-BB84-D0BE-D239-2B611AD17DB6}"/>
              </a:ext>
            </a:extLst>
          </p:cNvPr>
          <p:cNvCxnSpPr>
            <a:cxnSpLocks/>
          </p:cNvCxnSpPr>
          <p:nvPr/>
        </p:nvCxnSpPr>
        <p:spPr>
          <a:xfrm>
            <a:off x="8894222" y="3712946"/>
            <a:ext cx="80824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3A81AE3-ECF2-36F8-2CFF-34DDDB80B461}"/>
              </a:ext>
            </a:extLst>
          </p:cNvPr>
          <p:cNvCxnSpPr>
            <a:cxnSpLocks/>
          </p:cNvCxnSpPr>
          <p:nvPr/>
        </p:nvCxnSpPr>
        <p:spPr>
          <a:xfrm>
            <a:off x="2222936" y="4058632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6E7BC4-2B9E-C84D-7CD3-5F0CA9E3F20B}"/>
              </a:ext>
            </a:extLst>
          </p:cNvPr>
          <p:cNvCxnSpPr>
            <a:cxnSpLocks/>
          </p:cNvCxnSpPr>
          <p:nvPr/>
        </p:nvCxnSpPr>
        <p:spPr>
          <a:xfrm>
            <a:off x="3735223" y="424843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6513DB-EDAB-C14A-ADE0-45A0CAF51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75033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7501D-571A-109E-9EF8-33DA9C3ACA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5399163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7" name="phugoid Altitude vs Time (1)" descr="phugoid Altitude vs Time (1)">
            <a:hlinkClick r:id="" action="ppaction://media"/>
            <a:extLst>
              <a:ext uri="{FF2B5EF4-FFF2-40B4-BE49-F238E27FC236}">
                <a16:creationId xmlns:a16="http://schemas.microsoft.com/office/drawing/2014/main" id="{082B2EF3-3E94-081B-720A-A812E2C72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04174" y="1330078"/>
            <a:ext cx="4195482" cy="2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3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2" y="356160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636646"/>
                  </p:ext>
                </p:extLst>
              </p:nvPr>
            </p:nvGraphicFramePr>
            <p:xfrm rot="10800000">
              <a:off x="6790140" y="2079924"/>
              <a:ext cx="4032927" cy="200033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032927" cy="200033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1686" ay="22022" az="10247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62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6790140" y="2079924"/>
                <a:ext cx="4032927" cy="20003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347934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347934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339629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C302F-9188-D1D3-9EA9-3946D4C9F9AF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MISSION PROFILE</a:t>
            </a:r>
            <a:endParaRPr lang="en-US" sz="2800" b="1" dirty="0">
              <a:solidFill>
                <a:schemeClr val="tx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414687"/>
                  </p:ext>
                </p:extLst>
              </p:nvPr>
            </p:nvGraphicFramePr>
            <p:xfrm rot="6593435">
              <a:off x="3023529" y="1699767"/>
              <a:ext cx="1143148" cy="4764901"/>
            </p:xfrm>
            <a:graphic>
              <a:graphicData uri="http://schemas.microsoft.com/office/drawing/2017/model3d">
                <am3d:model3d r:embed="rId4">
                  <am3d:spPr>
                    <a:xfrm rot="6593435">
                      <a:off x="0" y="0"/>
                      <a:ext cx="1143148" cy="4764901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8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93435">
                <a:off x="3023529" y="1699767"/>
                <a:ext cx="1143148" cy="4764901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557746" y="351890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1075702" y="4280974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1848592" y="320498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6190871" y="4446167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5133309" y="3217925"/>
            <a:ext cx="44370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4817689" y="4010823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4020209" y="4727979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5579088" y="3622956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626590" y="4446167"/>
            <a:ext cx="44371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1848592" y="4574814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5932114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10% decrease in velocity</a:t>
            </a:r>
          </a:p>
        </p:txBody>
      </p:sp>
      <p:pic>
        <p:nvPicPr>
          <p:cNvPr id="19" name="phugoid Altitude vs Time (1)" descr="phugoid Altitude vs Time (1)">
            <a:hlinkClick r:id="" action="ppaction://media"/>
            <a:extLst>
              <a:ext uri="{FF2B5EF4-FFF2-40B4-BE49-F238E27FC236}">
                <a16:creationId xmlns:a16="http://schemas.microsoft.com/office/drawing/2014/main" id="{1E7DFC57-B106-6058-018D-C9DC6227D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38772" y="1330078"/>
            <a:ext cx="4195482" cy="2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7098527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20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Nose Up , 10% decrease in velocity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593435">
              <a:off x="-5995693" y="573260"/>
              <a:ext cx="1686611" cy="5896798"/>
            </p:xfrm>
            <a:graphic>
              <a:graphicData uri="http://schemas.microsoft.com/office/drawing/2017/model3d">
                <am3d:model3d r:embed="rId2">
                  <am3d:spPr>
                    <a:xfrm rot="6593435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93435">
                <a:off x="-5995693" y="573260"/>
                <a:ext cx="1686611" cy="589679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80B8D-7257-1F14-29E8-6BE53096B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51560" y="2033975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DB31E0-5FB2-794A-F3D0-9E16A9133297}"/>
              </a:ext>
            </a:extLst>
          </p:cNvPr>
          <p:cNvSpPr txBox="1"/>
          <p:nvPr/>
        </p:nvSpPr>
        <p:spPr>
          <a:xfrm>
            <a:off x="4419598" y="729858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Altitude vs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0CEA9-AA0E-923C-213E-FDCCD295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24101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21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92D05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-324878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755624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10651566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11C60-4CE8-C13F-5D6F-8DC17DDD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6" y="2033975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96A67-28D7-7632-46D6-D0FD02BAEA9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Altitude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D3D4-1D74-A4F1-456A-28F67F7B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1224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820361"/>
                  </p:ext>
                </p:extLst>
              </p:nvPr>
            </p:nvGraphicFramePr>
            <p:xfrm rot="5830613">
              <a:off x="-4787413" y="7083681"/>
              <a:ext cx="990194" cy="2767467"/>
            </p:xfrm>
            <a:graphic>
              <a:graphicData uri="http://schemas.microsoft.com/office/drawing/2017/model3d">
                <am3d:model3d r:embed="rId4">
                  <am3d:spPr>
                    <a:xfrm rot="5830613">
                      <a:off x="0" y="0"/>
                      <a:ext cx="990194" cy="276746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9566991" ay="4052608" az="-96534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799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830613">
                <a:off x="-4787413" y="7083681"/>
                <a:ext cx="990194" cy="27674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01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67442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8962125"/>
                  </p:ext>
                </p:extLst>
              </p:nvPr>
            </p:nvGraphicFramePr>
            <p:xfrm rot="5400000">
              <a:off x="1566399" y="1033317"/>
              <a:ext cx="3986847" cy="5247993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3986847" cy="524799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83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566399" y="1033317"/>
                <a:ext cx="3986847" cy="52479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138285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Rudder Doublet</a:t>
            </a:r>
          </a:p>
        </p:txBody>
      </p:sp>
      <p:pic>
        <p:nvPicPr>
          <p:cNvPr id="3" name="dutchroll sideslip(Beta) vs Time" descr="dutchroll sideslip(Beta) vs Time">
            <a:hlinkClick r:id="" action="ppaction://media"/>
            <a:extLst>
              <a:ext uri="{FF2B5EF4-FFF2-40B4-BE49-F238E27FC236}">
                <a16:creationId xmlns:a16="http://schemas.microsoft.com/office/drawing/2014/main" id="{8B7369B8-FB77-07EE-19B0-9FCEA0AB8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1403" y="1226178"/>
            <a:ext cx="4169576" cy="2122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04D76-8CBE-418C-69C7-469D747E8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88102" y="2287303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A2D40-4B84-68E7-F9CA-4ADB266530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329176" y="2331064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28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04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78780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939009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Rudder Doublet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992876"/>
                  </p:ext>
                </p:extLst>
              </p:nvPr>
            </p:nvGraphicFramePr>
            <p:xfrm rot="3828470">
              <a:off x="13158580" y="6382355"/>
              <a:ext cx="1598452" cy="3171533"/>
            </p:xfrm>
            <a:graphic>
              <a:graphicData uri="http://schemas.microsoft.com/office/drawing/2017/model3d">
                <am3d:model3d r:embed="rId2">
                  <am3d:spPr>
                    <a:xfrm rot="3828470">
                      <a:off x="0" y="0"/>
                      <a:ext cx="1598452" cy="317153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7770322" ay="-2365134" az="8543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3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828470">
                <a:off x="13158580" y="6382355"/>
                <a:ext cx="1598452" cy="317153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B5EF4D9-45E9-1A94-3CEB-58C915FAA46F}"/>
              </a:ext>
            </a:extLst>
          </p:cNvPr>
          <p:cNvSpPr txBox="1"/>
          <p:nvPr/>
        </p:nvSpPr>
        <p:spPr>
          <a:xfrm>
            <a:off x="4419598" y="741113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β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8B4494-404D-69F7-00FA-750F30977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64716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BF8E0-DDE3-E92B-1E4C-E901FB76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479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70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829882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FFC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-349440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722670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29319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H]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10470643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[Mode L]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71FF-7C64-C67C-3C09-37C5FD68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4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BE726-A848-7707-4BE4-905F4008154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Next Demi Bold" panose="020B0503020202020204" pitchFamily="34" charset="0"/>
              </a:rPr>
              <a:t>Graph β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2B2E-EEAD-16CF-7041-6F6854BA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27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356950"/>
                  </p:ext>
                </p:extLst>
              </p:nvPr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CB60C8-3E20-B2FB-CB62-F9B1307D968B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>
                <a:alpha val="0"/>
              </a:schemeClr>
            </a:solidFill>
          </a:ln>
          <a:effectLst>
            <a:glow rad="66278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E4E445-A5BD-F74D-85A4-34784AD8E05B}"/>
              </a:ext>
            </a:extLst>
          </p:cNvPr>
          <p:cNvSpPr txBox="1"/>
          <p:nvPr/>
        </p:nvSpPr>
        <p:spPr>
          <a:xfrm>
            <a:off x="1625600" y="2306948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>
                    <a:alpha val="0"/>
                  </a:srgbClr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FC100-8472-8ADE-05F5-D2C5E6A7BB58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176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40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2306948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D53E19-2FA1-4353-9446-E060218EE622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>
                <a:alpha val="0"/>
              </a:schemeClr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11F752-7576-6B62-4176-3C57971438F5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15F07-1624-9814-AD63-073538936CA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06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55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7" y="356720"/>
            <a:ext cx="95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BB233-0163-694A-BABA-2E7F09ABAE29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alpha val="0"/>
                  </a:schemeClr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76E9C-E73E-9550-B78A-89D07EA902B5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BA410C-FB48-E3F0-F364-D64223A1DC63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777D4-206F-3827-7284-E58E6526AB71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AA3CCB-A4E1-A00C-F8EE-7113A4ED6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46EBE-9443-A4FF-92C2-13D7F0D7B35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65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>
                <a:alpha val="0"/>
              </a:schemeClr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alpha val="0"/>
                  </a:schemeClr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98CF0-9CB8-F8E1-727F-CDFE777C4E70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68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BB39CE-83ED-C963-A122-999A08F9CB3A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DFAD06-5A22-507D-52AA-DA88B344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50" y="1238250"/>
              <a:ext cx="10426700" cy="43815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318F3-B307-B760-0E0A-6C640F65C4D3}"/>
                </a:ext>
              </a:extLst>
            </p:cNvPr>
            <p:cNvSpPr/>
            <p:nvPr/>
          </p:nvSpPr>
          <p:spPr>
            <a:xfrm>
              <a:off x="6578600" y="2171700"/>
              <a:ext cx="2578100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3013501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2000" y="1987376"/>
            <a:ext cx="6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>
                <a:alpha val="0"/>
              </a:schemeClr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138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alpha val="0"/>
                  </a:schemeClr>
                </a:solidFill>
                <a:latin typeface="Avenir Next Demi Bold" panose="020B0503020202020204" pitchFamily="34" charset="0"/>
              </a:rPr>
              <a:t>Descent &amp; 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5D8E-E2BD-BD0C-510B-CCCB8F647519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9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1037</Words>
  <Application>Microsoft Office PowerPoint</Application>
  <PresentationFormat>Widescreen</PresentationFormat>
  <Paragraphs>358</Paragraphs>
  <Slides>45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Avenir Next</vt:lpstr>
      <vt:lpstr>Avenir Next Demi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lamichhane</dc:creator>
  <cp:lastModifiedBy>Manish Tajpuriya</cp:lastModifiedBy>
  <cp:revision>30</cp:revision>
  <dcterms:created xsi:type="dcterms:W3CDTF">2024-03-08T05:03:09Z</dcterms:created>
  <dcterms:modified xsi:type="dcterms:W3CDTF">2024-03-11T10:17:33Z</dcterms:modified>
</cp:coreProperties>
</file>